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7481-066F-4930-A2E6-B581553FD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A493B-BB74-45BD-9207-64DAEE22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383E3-72ED-4F27-9FDA-886ED207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154D-A90A-40DB-A4CD-36DACE67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EBF45-4E73-43F1-935C-2C77F398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9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AEAD-D2E9-467F-B771-7AB20D75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7C7DE-C48A-41BA-9E18-42388E3A5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50D77-BCD7-4289-99C5-53D68FE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E4CA-7BE9-4F7A-9386-1CF897D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48217-4C36-4507-AC76-8D007776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CCEAA-2D7F-45B0-93F1-2CE699935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8955-5219-4A64-8772-09FB62AE0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E158A-6CA7-4214-A0E8-CC0B6F51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1A292-B7D2-4433-A350-18E8C41F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388-85A1-4550-9482-4E11F866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02D0-4E1A-4E8A-B8C1-B0485860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4D23-33E8-409E-85AB-6CC1CC5CD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A9C9-A72C-4265-BA16-6A6DF879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0BD8-6D3D-4908-BD5D-0444BA5F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5411-4C13-4BE2-A410-D9A5A207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15C9-5D7C-49DB-B4A8-9643CA26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3671-EAEB-42D9-89D0-9A2B30E4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588C-0D4F-4136-B711-E3F5FC16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4CBF-79F1-47BF-A040-16A840C4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26208-7B8F-4407-AD2D-33544096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0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E67D-DE6B-4400-8A12-487A529B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12AA-7D8B-42C1-88D0-54AF23C72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0C8B6-0353-415D-8224-DEE33A870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60EDB-5CB1-4AB5-BEA7-0236121E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6163-7488-4E56-AB0C-244EB312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3772-3AA3-442B-B08B-BF9A91D9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2DB5-3C96-4F73-9BA6-EB3E0B77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85DB9-4D00-4D89-85B8-0E2B2878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04A3C-C06B-42F8-8DC8-0FF86C9DC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F35BB-A3B7-4EBC-B12E-CC6322298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BDB62-922B-45F2-AC52-9677F202E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0A08D-5C61-44B9-BEB1-A24277A5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DA441-3B66-45D6-9FD9-6FE3615E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E7711-AAE0-4D68-B7AC-D3CE2928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2290-B14B-49B6-9372-55C51534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E77CB-E3B6-43CE-8134-1C6ACB4D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CA24D-6DCE-463F-B0E8-E2C3E291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DF206-5330-41F0-9750-CE698D99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0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A0C5-E72D-4129-9B36-2FA54C4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FDD11-8509-4CEA-9FC9-9EC4ED77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7C677-7E17-4A9A-90F8-7808338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B309-481B-4C7A-80E1-F44AA24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371C-592B-4FD3-920B-EB539B30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B4D83-A62E-4286-88AB-33A5BF459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D52CB-9B4A-4CA3-B10F-01D3F195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96CDE-1E98-4C91-904E-46F3CC11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4531-3CE9-4B63-9ED8-06B1047F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9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3B82-5C55-492B-8B1F-545A2B8E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4C63E-CAAB-4588-9468-CC786DA42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E3E85-F5E1-4819-A6F2-ECEF9A25D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8F497-9B0E-43B6-9F3F-8C352308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94FFF-BA02-459A-81BA-95A91850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9AD15-FE90-4A50-A99D-2AE07F71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33FD7-1155-4D7D-9C1E-1F4B926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8EAD9-5DA2-4A0A-8066-C8BD440C8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34B60-9AB2-4771-835F-9CA6BFFFA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7FD8E-E452-4294-A7B0-B41996C32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7399-CB00-4569-B364-49262067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5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BD0D-A40F-463C-870F-3B86B6D77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4709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Dreamers, Believers, Achievers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B789E-ADEA-407F-8178-2AFC95082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690"/>
            <a:ext cx="12192000" cy="1036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EA4CCD-00CD-4C52-86FB-FAC9E25E5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6027514"/>
            <a:ext cx="12192000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610520-23DF-4B4F-A8D8-A7346C07D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888" y="1425391"/>
            <a:ext cx="3407959" cy="43102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54F89B-F36A-497D-9270-7A9CC49FEECC}"/>
              </a:ext>
            </a:extLst>
          </p:cNvPr>
          <p:cNvSpPr txBox="1"/>
          <p:nvPr/>
        </p:nvSpPr>
        <p:spPr>
          <a:xfrm>
            <a:off x="6303146" y="2795080"/>
            <a:ext cx="4364854" cy="193899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Believe in yourself.</a:t>
            </a:r>
          </a:p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You are braver than you think, more talented than you know and capable of more than you imagine. </a:t>
            </a:r>
          </a:p>
        </p:txBody>
      </p:sp>
    </p:spTree>
    <p:extLst>
      <p:ext uri="{BB962C8B-B14F-4D97-AF65-F5344CB8AC3E}">
        <p14:creationId xmlns:p14="http://schemas.microsoft.com/office/powerpoint/2010/main" val="40043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Dreamers, Believers, Achievers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Shirazi-Nejad (Discovery)</dc:creator>
  <cp:lastModifiedBy>Daniel Shirazi-Nejad (Discovery)</cp:lastModifiedBy>
  <cp:revision>3</cp:revision>
  <dcterms:created xsi:type="dcterms:W3CDTF">2023-10-05T11:02:41Z</dcterms:created>
  <dcterms:modified xsi:type="dcterms:W3CDTF">2023-10-05T11:03:27Z</dcterms:modified>
</cp:coreProperties>
</file>