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7481-066F-4930-A2E6-B581553FDC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A493B-BB74-45BD-9207-64DAEE22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383E3-72ED-4F27-9FDA-886ED2072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3154D-A90A-40DB-A4CD-36DACE67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EBF45-4E73-43F1-935C-2C77F3983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49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BAEAD-D2E9-467F-B771-7AB20D75E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37C7DE-C48A-41BA-9E18-42388E3A5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50D77-BCD7-4289-99C5-53D68FEC1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BE4CA-7BE9-4F7A-9386-1CF897D6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48217-4C36-4507-AC76-8D0077765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78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ACCEAA-2D7F-45B0-93F1-2CE6999350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A8955-5219-4A64-8772-09FB62AE00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E158A-6CA7-4214-A0E8-CC0B6F51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1A292-B7D2-4433-A350-18E8C41F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1D388-85A1-4550-9482-4E11F8664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46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802D0-4E1A-4E8A-B8C1-B04858605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24D23-33E8-409E-85AB-6CC1CC5CD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8A9C9-A72C-4265-BA16-6A6DF8790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C0BD8-6D3D-4908-BD5D-0444BA5FF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B5411-4C13-4BE2-A410-D9A5A207F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31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015C9-5D7C-49DB-B4A8-9643CA264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B3671-EAEB-42D9-89D0-9A2B30E4E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0588C-0D4F-4136-B711-E3F5FC169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4CBF-79F1-47BF-A040-16A840C4C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26208-7B8F-4407-AD2D-335440960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90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0E67D-DE6B-4400-8A12-487A529BF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212AA-7D8B-42C1-88D0-54AF23C72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0C8B6-0353-415D-8224-DEE33A870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60EDB-5CB1-4AB5-BEA7-0236121E8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B6163-7488-4E56-AB0C-244EB3124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DB3772-3AA3-442B-B08B-BF9A91D9E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45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12DB5-3C96-4F73-9BA6-EB3E0B77A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F85DB9-4D00-4D89-85B8-0E2B28784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D04A3C-C06B-42F8-8DC8-0FF86C9DC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CF35BB-A3B7-4EBC-B12E-CC63222983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EBDB62-922B-45F2-AC52-9677F202EC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10A08D-5C61-44B9-BEB1-A24277A5A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5DA441-3B66-45D6-9FD9-6FE3615E7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E7711-AAE0-4D68-B7AC-D3CE29285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6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D2290-B14B-49B6-9372-55C51534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CE77CB-E3B6-43CE-8134-1C6ACB4D2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CA24D-6DCE-463F-B0E8-E2C3E2915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1DF206-5330-41F0-9750-CE698D998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30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F6A0C5-E72D-4129-9B36-2FA54C41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4FDD11-8509-4CEA-9FC9-9EC4ED77F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7C677-7E17-4A9A-90F8-78083388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00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B309-481B-4C7A-80E1-F44AA248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6371C-592B-4FD3-920B-EB539B30A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6B4D83-A62E-4286-88AB-33A5BF459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D52CB-9B4A-4CA3-B10F-01D3F1956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96CDE-1E98-4C91-904E-46F3CC113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A4531-3CE9-4B63-9ED8-06B1047FD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59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C3B82-5C55-492B-8B1F-545A2B8E9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E4C63E-CAAB-4588-9468-CC786DA424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4E3E85-F5E1-4819-A6F2-ECEF9A25D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D8F497-9B0E-43B6-9F3F-8C352308C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94FFF-BA02-459A-81BA-95A91850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B9AD15-FE90-4A50-A99D-2AE07F71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69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333FD7-1155-4D7D-9C1E-1F4B9264D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8EAD9-5DA2-4A0A-8066-C8BD440C8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34B60-9AB2-4771-835F-9CA6BFFFA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80AED-4D5D-475A-9EA2-174D9CD70F71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7FD8E-E452-4294-A7B0-B41996C32F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D7399-CB00-4569-B364-49262067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09C8E-ACCE-40AF-A4E4-7B650C896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75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BBD0D-A40F-463C-870F-3B86B6D77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94709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Dreamers, Believers, Achievers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9B789E-ADEA-407F-8178-2AFC950826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2690"/>
            <a:ext cx="12192000" cy="10363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1EA4CCD-00CD-4C52-86FB-FAC9E25E5D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0" y="6027514"/>
            <a:ext cx="12192000" cy="10363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789030-0E18-48E8-8E11-C335C49F52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057" y="1467993"/>
            <a:ext cx="3859102" cy="411515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857BDF5-43C6-4B0D-9BDC-58B47C159904}"/>
              </a:ext>
            </a:extLst>
          </p:cNvPr>
          <p:cNvSpPr txBox="1"/>
          <p:nvPr/>
        </p:nvSpPr>
        <p:spPr>
          <a:xfrm>
            <a:off x="6356412" y="2760955"/>
            <a:ext cx="4687409" cy="2677656"/>
          </a:xfrm>
          <a:prstGeom prst="rect">
            <a:avLst/>
          </a:prstGeom>
          <a:solidFill>
            <a:srgbClr val="92D050"/>
          </a:solidFill>
          <a:ln/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31750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Every great dream begins with a dreamer.</a:t>
            </a:r>
          </a:p>
          <a:p>
            <a:pPr algn="ctr"/>
            <a:r>
              <a:rPr lang="en-GB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Always remember, you have within you the strength, the patience and the passion to reach for the stars to change the world. </a:t>
            </a:r>
          </a:p>
        </p:txBody>
      </p:sp>
    </p:spTree>
    <p:extLst>
      <p:ext uri="{BB962C8B-B14F-4D97-AF65-F5344CB8AC3E}">
        <p14:creationId xmlns:p14="http://schemas.microsoft.com/office/powerpoint/2010/main" val="216314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6" name="click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Dreamers, Believers, Achievers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Shirazi-Nejad (Discovery)</dc:creator>
  <cp:lastModifiedBy>Daniel Shirazi-Nejad (Discovery)</cp:lastModifiedBy>
  <cp:revision>2</cp:revision>
  <dcterms:created xsi:type="dcterms:W3CDTF">2023-10-05T11:02:41Z</dcterms:created>
  <dcterms:modified xsi:type="dcterms:W3CDTF">2023-10-05T11:03:00Z</dcterms:modified>
</cp:coreProperties>
</file>